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381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754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85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9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4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50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98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77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09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67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7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EDC8F-1F7D-4F48-AAF2-FD536263E154}" type="datetimeFigureOut">
              <a:rPr kumimoji="1" lang="ja-JP" altLang="en-US" smtClean="0"/>
              <a:t>2015/12/2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DE5CA-566E-4568-B413-3DC97E7A04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13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2205289" y="2297367"/>
            <a:ext cx="2329733" cy="55659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MASTER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760800" y="4258685"/>
            <a:ext cx="1444489" cy="3220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1</a:t>
            </a:r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2364311" y="4262001"/>
            <a:ext cx="1444489" cy="3220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2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4659586" y="4258685"/>
            <a:ext cx="1444489" cy="3220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>
                <a:solidFill>
                  <a:sysClr val="windowText" lastClr="000000"/>
                </a:solidFill>
              </a:rPr>
              <a:t>N_rep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3590137" y="4250071"/>
            <a:ext cx="1232453" cy="322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b="1" dirty="0" smtClean="0">
                <a:solidFill>
                  <a:schemeClr val="tx1"/>
                </a:solidFill>
              </a:rPr>
              <a:t>::::</a:t>
            </a:r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 rot="18997757">
            <a:off x="1438429" y="3419952"/>
            <a:ext cx="1646771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rot="16200000">
            <a:off x="2839647" y="3446169"/>
            <a:ext cx="1217494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rot="8263580">
            <a:off x="1043009" y="3446656"/>
            <a:ext cx="1646771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 rot="5400000">
            <a:off x="2587925" y="3486102"/>
            <a:ext cx="1217494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右矢印 43"/>
          <p:cNvSpPr/>
          <p:nvPr/>
        </p:nvSpPr>
        <p:spPr>
          <a:xfrm>
            <a:off x="5819482" y="1487979"/>
            <a:ext cx="1217494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rot="10800000">
            <a:off x="5819481" y="1972250"/>
            <a:ext cx="1217494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7171390" y="1373088"/>
            <a:ext cx="3583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node send its data to master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7171389" y="1924423"/>
            <a:ext cx="47458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Master sends back updated </a:t>
            </a:r>
            <a:r>
              <a:rPr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iRep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each node.</a:t>
            </a:r>
            <a:endParaRPr lang="ja-JP" altLang="en-US" dirty="0"/>
          </a:p>
        </p:txBody>
      </p:sp>
      <p:sp>
        <p:nvSpPr>
          <p:cNvPr id="50" name="円/楕円 49"/>
          <p:cNvSpPr/>
          <p:nvPr/>
        </p:nvSpPr>
        <p:spPr>
          <a:xfrm>
            <a:off x="1444974" y="2444001"/>
            <a:ext cx="742430" cy="32600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NL</a:t>
            </a:r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2003780" y="2435603"/>
            <a:ext cx="742430" cy="32600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PL</a:t>
            </a:r>
            <a:endParaRPr kumimoji="1" lang="ja-JP" altLang="en-US" dirty="0"/>
          </a:p>
        </p:txBody>
      </p:sp>
      <p:sp>
        <p:nvSpPr>
          <p:cNvPr id="52" name="円/楕円 51"/>
          <p:cNvSpPr/>
          <p:nvPr/>
        </p:nvSpPr>
        <p:spPr>
          <a:xfrm>
            <a:off x="4021926" y="2435603"/>
            <a:ext cx="742430" cy="32600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IL</a:t>
            </a:r>
            <a:endParaRPr kumimoji="1" lang="ja-JP" altLang="en-US" dirty="0"/>
          </a:p>
        </p:txBody>
      </p:sp>
      <p:sp>
        <p:nvSpPr>
          <p:cNvPr id="53" name="円/楕円 52"/>
          <p:cNvSpPr/>
          <p:nvPr/>
        </p:nvSpPr>
        <p:spPr>
          <a:xfrm>
            <a:off x="891258" y="4580714"/>
            <a:ext cx="1159616" cy="32600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Self_IL</a:t>
            </a:r>
            <a:endParaRPr kumimoji="1" lang="ja-JP" altLang="en-US" dirty="0"/>
          </a:p>
        </p:txBody>
      </p:sp>
      <p:sp>
        <p:nvSpPr>
          <p:cNvPr id="54" name="円/楕円 53"/>
          <p:cNvSpPr/>
          <p:nvPr/>
        </p:nvSpPr>
        <p:spPr>
          <a:xfrm>
            <a:off x="2506747" y="4562160"/>
            <a:ext cx="1159616" cy="32600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Self_IL</a:t>
            </a:r>
            <a:endParaRPr kumimoji="1" lang="ja-JP" altLang="en-US" dirty="0"/>
          </a:p>
        </p:txBody>
      </p:sp>
      <p:sp>
        <p:nvSpPr>
          <p:cNvPr id="55" name="円/楕円 54"/>
          <p:cNvSpPr/>
          <p:nvPr/>
        </p:nvSpPr>
        <p:spPr>
          <a:xfrm>
            <a:off x="4802022" y="4562159"/>
            <a:ext cx="1159616" cy="32600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Self_IL</a:t>
            </a:r>
            <a:endParaRPr kumimoji="1" lang="ja-JP" altLang="en-US" dirty="0"/>
          </a:p>
        </p:txBody>
      </p:sp>
      <p:sp>
        <p:nvSpPr>
          <p:cNvPr id="56" name="上矢印 55"/>
          <p:cNvSpPr/>
          <p:nvPr/>
        </p:nvSpPr>
        <p:spPr>
          <a:xfrm>
            <a:off x="1327302" y="4783473"/>
            <a:ext cx="311484" cy="238539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上矢印 56"/>
          <p:cNvSpPr/>
          <p:nvPr/>
        </p:nvSpPr>
        <p:spPr>
          <a:xfrm>
            <a:off x="2944434" y="4783473"/>
            <a:ext cx="311484" cy="238539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上矢印 57"/>
          <p:cNvSpPr/>
          <p:nvPr/>
        </p:nvSpPr>
        <p:spPr>
          <a:xfrm>
            <a:off x="1893805" y="2606773"/>
            <a:ext cx="311484" cy="238539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上矢印 58"/>
          <p:cNvSpPr/>
          <p:nvPr/>
        </p:nvSpPr>
        <p:spPr>
          <a:xfrm>
            <a:off x="4237399" y="2715387"/>
            <a:ext cx="311484" cy="238539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78007" y="1009174"/>
            <a:ext cx="5686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Master node performs exchange procedure after every USER_DEFINED_FREQUENCY steps 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円/楕円 26"/>
          <p:cNvSpPr/>
          <p:nvPr/>
        </p:nvSpPr>
        <p:spPr>
          <a:xfrm>
            <a:off x="7129595" y="4213008"/>
            <a:ext cx="1159616" cy="32600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Self_IL</a:t>
            </a:r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7576930" y="2642541"/>
            <a:ext cx="742430" cy="326003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PL</a:t>
            </a:r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7576930" y="3038168"/>
            <a:ext cx="742430" cy="32600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NL</a:t>
            </a:r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7576930" y="3433795"/>
            <a:ext cx="742430" cy="32600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IL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8527953" y="2614359"/>
            <a:ext cx="956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Pair list</a:t>
            </a:r>
            <a:endParaRPr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8527365" y="3016503"/>
            <a:ext cx="1456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Neighbor list</a:t>
            </a:r>
            <a:endParaRPr lang="ja-JP" altLang="en-US" dirty="0"/>
          </a:p>
        </p:txBody>
      </p:sp>
      <p:sp>
        <p:nvSpPr>
          <p:cNvPr id="33" name="正方形/長方形 32"/>
          <p:cNvSpPr/>
          <p:nvPr/>
        </p:nvSpPr>
        <p:spPr>
          <a:xfrm>
            <a:off x="8527365" y="3407247"/>
            <a:ext cx="13452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iReplica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list</a:t>
            </a:r>
            <a:endParaRPr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8423625" y="4209898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iReplica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ID (self)</a:t>
            </a:r>
            <a:endParaRPr lang="ja-JP" altLang="en-US" dirty="0"/>
          </a:p>
        </p:txBody>
      </p:sp>
      <p:sp>
        <p:nvSpPr>
          <p:cNvPr id="2" name="角丸四角形 1"/>
          <p:cNvSpPr/>
          <p:nvPr/>
        </p:nvSpPr>
        <p:spPr>
          <a:xfrm>
            <a:off x="7301625" y="2531565"/>
            <a:ext cx="2852190" cy="13238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6859389" y="4035043"/>
            <a:ext cx="3815995" cy="67904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上矢印 39"/>
          <p:cNvSpPr/>
          <p:nvPr/>
        </p:nvSpPr>
        <p:spPr>
          <a:xfrm>
            <a:off x="7319324" y="5053817"/>
            <a:ext cx="311484" cy="238539"/>
          </a:xfrm>
          <a:prstGeom prst="up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円/楕円 2"/>
          <p:cNvSpPr/>
          <p:nvPr/>
        </p:nvSpPr>
        <p:spPr>
          <a:xfrm>
            <a:off x="7033391" y="4906717"/>
            <a:ext cx="3520100" cy="53273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7630808" y="4972586"/>
            <a:ext cx="2527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Updated after exchange</a:t>
            </a:r>
            <a:endParaRPr lang="ja-JP" altLang="en-US" dirty="0"/>
          </a:p>
        </p:txBody>
      </p:sp>
      <p:sp>
        <p:nvSpPr>
          <p:cNvPr id="6" name="上カーブ矢印 5"/>
          <p:cNvSpPr/>
          <p:nvPr/>
        </p:nvSpPr>
        <p:spPr>
          <a:xfrm>
            <a:off x="1947607" y="4338372"/>
            <a:ext cx="841153" cy="386788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8" name="上カーブ矢印 47"/>
          <p:cNvSpPr/>
          <p:nvPr/>
        </p:nvSpPr>
        <p:spPr>
          <a:xfrm rot="10611399">
            <a:off x="1637580" y="4107072"/>
            <a:ext cx="841153" cy="385637"/>
          </a:xfrm>
          <a:prstGeom prst="curved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2" name="右矢印 61"/>
          <p:cNvSpPr/>
          <p:nvPr/>
        </p:nvSpPr>
        <p:spPr>
          <a:xfrm rot="13359511">
            <a:off x="4074914" y="3401036"/>
            <a:ext cx="1518981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右矢印 62"/>
          <p:cNvSpPr/>
          <p:nvPr/>
        </p:nvSpPr>
        <p:spPr>
          <a:xfrm rot="2519799">
            <a:off x="4395038" y="3368621"/>
            <a:ext cx="1590202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/>
          <p:cNvSpPr/>
          <p:nvPr/>
        </p:nvSpPr>
        <p:spPr>
          <a:xfrm>
            <a:off x="7153985" y="1185651"/>
            <a:ext cx="2354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en-US" altLang="ja-JP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MPI_GATHER()</a:t>
            </a:r>
            <a:endParaRPr lang="ja-JP" altLang="en-US" dirty="0">
              <a:solidFill>
                <a:srgbClr val="00B0F0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141161" y="1736877"/>
            <a:ext cx="2379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en-US" altLang="ja-JP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MPI_SCATTER()</a:t>
            </a:r>
            <a:endParaRPr lang="ja-JP" altLang="en-US" dirty="0">
              <a:solidFill>
                <a:srgbClr val="C00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760522" y="312370"/>
            <a:ext cx="66319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latin typeface="Georgia" panose="02040502050405020303" pitchFamily="18" charset="0"/>
                <a:cs typeface="Times New Roman" panose="02020603050405020304" pitchFamily="18" charset="0"/>
              </a:rPr>
              <a:t>Work flow of replica exchange algorithm</a:t>
            </a:r>
            <a:endParaRPr lang="ja-JP" altLang="en-US" sz="2400" b="1" dirty="0">
              <a:ln w="9525">
                <a:solidFill>
                  <a:sysClr val="windowText" lastClr="000000"/>
                </a:solidFill>
                <a:prstDash val="solid"/>
              </a:ln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64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1475197" y="474832"/>
            <a:ext cx="304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N_exchange_pair</a:t>
            </a:r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 4)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右矢印 35"/>
          <p:cNvSpPr/>
          <p:nvPr/>
        </p:nvSpPr>
        <p:spPr>
          <a:xfrm rot="18997757">
            <a:off x="4680675" y="1914494"/>
            <a:ext cx="954756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rot="13135797">
            <a:off x="7825382" y="1840990"/>
            <a:ext cx="1148221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rot="8263580">
            <a:off x="4061024" y="1900546"/>
            <a:ext cx="1094809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 rot="2212497">
            <a:off x="7481017" y="1949126"/>
            <a:ext cx="940721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右矢印 43"/>
          <p:cNvSpPr/>
          <p:nvPr/>
        </p:nvSpPr>
        <p:spPr>
          <a:xfrm>
            <a:off x="546940" y="1200578"/>
            <a:ext cx="1217494" cy="254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rot="10800000">
            <a:off x="483330" y="1499357"/>
            <a:ext cx="1217494" cy="254441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1898848" y="1085687"/>
            <a:ext cx="84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&gt;&gt; E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1916225" y="1441911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iRep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ja-JP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bias_id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ja-JP" altLang="en-US" dirty="0"/>
          </a:p>
        </p:txBody>
      </p:sp>
      <p:sp>
        <p:nvSpPr>
          <p:cNvPr id="26" name="角丸四角形 25"/>
          <p:cNvSpPr/>
          <p:nvPr/>
        </p:nvSpPr>
        <p:spPr>
          <a:xfrm>
            <a:off x="5132217" y="844164"/>
            <a:ext cx="2329733" cy="55659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GRAND_MASTER</a:t>
            </a:r>
            <a:endParaRPr kumimoji="1" lang="ja-JP" altLang="en-US" dirty="0"/>
          </a:p>
        </p:txBody>
      </p:sp>
      <p:sp>
        <p:nvSpPr>
          <p:cNvPr id="50" name="円/楕円 49"/>
          <p:cNvSpPr/>
          <p:nvPr/>
        </p:nvSpPr>
        <p:spPr>
          <a:xfrm>
            <a:off x="4281456" y="1237752"/>
            <a:ext cx="972985" cy="326003"/>
          </a:xfrm>
          <a:prstGeom prst="ellips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G_NL</a:t>
            </a:r>
            <a:endParaRPr kumimoji="1" lang="ja-JP" altLang="en-US" dirty="0"/>
          </a:p>
        </p:txBody>
      </p:sp>
      <p:sp>
        <p:nvSpPr>
          <p:cNvPr id="51" name="円/楕円 50"/>
          <p:cNvSpPr/>
          <p:nvPr/>
        </p:nvSpPr>
        <p:spPr>
          <a:xfrm>
            <a:off x="5151437" y="1254381"/>
            <a:ext cx="1053858" cy="326003"/>
          </a:xfrm>
          <a:prstGeom prst="ellips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G_PL</a:t>
            </a:r>
            <a:endParaRPr kumimoji="1" lang="ja-JP" altLang="en-US" dirty="0"/>
          </a:p>
        </p:txBody>
      </p:sp>
      <p:sp>
        <p:nvSpPr>
          <p:cNvPr id="52" name="円/楕円 51"/>
          <p:cNvSpPr/>
          <p:nvPr/>
        </p:nvSpPr>
        <p:spPr>
          <a:xfrm>
            <a:off x="7007278" y="1237753"/>
            <a:ext cx="859021" cy="326003"/>
          </a:xfrm>
          <a:prstGeom prst="ellipse">
            <a:avLst/>
          </a:prstGeom>
          <a:ln w="76200">
            <a:solidFill>
              <a:srgbClr val="C00000"/>
            </a:solidFill>
            <a:prstDash val="sysDash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G_IL</a:t>
            </a:r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7209724" y="4198469"/>
            <a:ext cx="3721210" cy="1248355"/>
            <a:chOff x="1065475" y="4086970"/>
            <a:chExt cx="3721210" cy="1248355"/>
          </a:xfrm>
        </p:grpSpPr>
        <p:sp>
          <p:nvSpPr>
            <p:cNvPr id="4" name="角丸四角形 3"/>
            <p:cNvSpPr/>
            <p:nvPr/>
          </p:nvSpPr>
          <p:spPr>
            <a:xfrm>
              <a:off x="1869032" y="4363568"/>
              <a:ext cx="2329733" cy="556591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ysClr val="windowText" lastClr="000000"/>
                  </a:solidFill>
                </a:rPr>
                <a:t>MASTER</a:t>
              </a:r>
              <a:endParaRPr kumimoji="1" lang="ja-JP" altLang="en-US" dirty="0"/>
            </a:p>
          </p:txBody>
        </p:sp>
        <p:sp>
          <p:nvSpPr>
            <p:cNvPr id="2" name="角丸四角形 1"/>
            <p:cNvSpPr/>
            <p:nvPr/>
          </p:nvSpPr>
          <p:spPr>
            <a:xfrm>
              <a:off x="1065475" y="4086970"/>
              <a:ext cx="3721210" cy="1248355"/>
            </a:xfrm>
            <a:prstGeom prst="roundRect">
              <a:avLst/>
            </a:prstGeom>
            <a:noFill/>
            <a:ln w="28575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/>
          </p:nvSpPr>
          <p:spPr>
            <a:xfrm>
              <a:off x="1222956" y="4760735"/>
              <a:ext cx="742430" cy="32600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NL</a:t>
              </a:r>
              <a:endParaRPr kumimoji="1" lang="ja-JP" altLang="en-US" dirty="0"/>
            </a:p>
          </p:txBody>
        </p:sp>
        <p:sp>
          <p:nvSpPr>
            <p:cNvPr id="31" name="円/楕円 30"/>
            <p:cNvSpPr/>
            <p:nvPr/>
          </p:nvSpPr>
          <p:spPr>
            <a:xfrm>
              <a:off x="1781762" y="4752337"/>
              <a:ext cx="742430" cy="32600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PL</a:t>
              </a:r>
              <a:endParaRPr kumimoji="1" lang="ja-JP" altLang="en-US" dirty="0"/>
            </a:p>
          </p:txBody>
        </p:sp>
        <p:sp>
          <p:nvSpPr>
            <p:cNvPr id="32" name="円/楕円 31"/>
            <p:cNvSpPr/>
            <p:nvPr/>
          </p:nvSpPr>
          <p:spPr>
            <a:xfrm>
              <a:off x="3799908" y="4752337"/>
              <a:ext cx="742430" cy="32600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IL</a:t>
              </a:r>
              <a:endParaRPr kumimoji="1" lang="ja-JP" altLang="en-US" dirty="0"/>
            </a:p>
          </p:txBody>
        </p:sp>
      </p:grpSp>
      <p:grpSp>
        <p:nvGrpSpPr>
          <p:cNvPr id="66" name="グループ化 65"/>
          <p:cNvGrpSpPr/>
          <p:nvPr/>
        </p:nvGrpSpPr>
        <p:grpSpPr>
          <a:xfrm>
            <a:off x="7205311" y="2496069"/>
            <a:ext cx="3721210" cy="1248355"/>
            <a:chOff x="1065475" y="4086970"/>
            <a:chExt cx="3721210" cy="1248355"/>
          </a:xfrm>
        </p:grpSpPr>
        <p:sp>
          <p:nvSpPr>
            <p:cNvPr id="67" name="角丸四角形 66"/>
            <p:cNvSpPr/>
            <p:nvPr/>
          </p:nvSpPr>
          <p:spPr>
            <a:xfrm>
              <a:off x="1869032" y="4363568"/>
              <a:ext cx="2329733" cy="556591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ysClr val="windowText" lastClr="000000"/>
                  </a:solidFill>
                </a:rPr>
                <a:t>MASTER</a:t>
              </a:r>
              <a:endParaRPr kumimoji="1" lang="ja-JP" altLang="en-US" dirty="0"/>
            </a:p>
          </p:txBody>
        </p:sp>
        <p:sp>
          <p:nvSpPr>
            <p:cNvPr id="68" name="角丸四角形 67"/>
            <p:cNvSpPr/>
            <p:nvPr/>
          </p:nvSpPr>
          <p:spPr>
            <a:xfrm>
              <a:off x="1065475" y="4086970"/>
              <a:ext cx="3721210" cy="1248355"/>
            </a:xfrm>
            <a:prstGeom prst="roundRect">
              <a:avLst/>
            </a:prstGeom>
            <a:noFill/>
            <a:ln w="28575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>
              <a:off x="1222956" y="4760735"/>
              <a:ext cx="742430" cy="32600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NL</a:t>
              </a:r>
              <a:endParaRPr kumimoji="1" lang="ja-JP" altLang="en-US" dirty="0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1781762" y="4752337"/>
              <a:ext cx="742430" cy="32600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PL</a:t>
              </a:r>
              <a:endParaRPr kumimoji="1" lang="ja-JP" altLang="en-US" dirty="0"/>
            </a:p>
          </p:txBody>
        </p:sp>
        <p:sp>
          <p:nvSpPr>
            <p:cNvPr id="71" name="円/楕円 70"/>
            <p:cNvSpPr/>
            <p:nvPr/>
          </p:nvSpPr>
          <p:spPr>
            <a:xfrm>
              <a:off x="3799908" y="4752337"/>
              <a:ext cx="742430" cy="32600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IL</a:t>
              </a:r>
              <a:endParaRPr kumimoji="1" lang="ja-JP" altLang="en-US" dirty="0"/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2072415" y="4146673"/>
            <a:ext cx="3721210" cy="1248355"/>
            <a:chOff x="1065475" y="4086970"/>
            <a:chExt cx="3721210" cy="1248355"/>
          </a:xfrm>
        </p:grpSpPr>
        <p:sp>
          <p:nvSpPr>
            <p:cNvPr id="73" name="角丸四角形 72"/>
            <p:cNvSpPr/>
            <p:nvPr/>
          </p:nvSpPr>
          <p:spPr>
            <a:xfrm>
              <a:off x="1869032" y="4363568"/>
              <a:ext cx="2329733" cy="556591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ysClr val="windowText" lastClr="000000"/>
                  </a:solidFill>
                </a:rPr>
                <a:t>MASTER</a:t>
              </a:r>
              <a:endParaRPr kumimoji="1" lang="ja-JP" altLang="en-US" dirty="0"/>
            </a:p>
          </p:txBody>
        </p:sp>
        <p:sp>
          <p:nvSpPr>
            <p:cNvPr id="74" name="角丸四角形 73"/>
            <p:cNvSpPr/>
            <p:nvPr/>
          </p:nvSpPr>
          <p:spPr>
            <a:xfrm>
              <a:off x="1065475" y="4086970"/>
              <a:ext cx="3721210" cy="1248355"/>
            </a:xfrm>
            <a:prstGeom prst="roundRect">
              <a:avLst/>
            </a:prstGeom>
            <a:noFill/>
            <a:ln w="28575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円/楕円 74"/>
            <p:cNvSpPr/>
            <p:nvPr/>
          </p:nvSpPr>
          <p:spPr>
            <a:xfrm>
              <a:off x="1222956" y="4760735"/>
              <a:ext cx="742430" cy="32600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NL</a:t>
              </a:r>
              <a:endParaRPr kumimoji="1" lang="ja-JP" altLang="en-US" dirty="0"/>
            </a:p>
          </p:txBody>
        </p:sp>
        <p:sp>
          <p:nvSpPr>
            <p:cNvPr id="76" name="円/楕円 75"/>
            <p:cNvSpPr/>
            <p:nvPr/>
          </p:nvSpPr>
          <p:spPr>
            <a:xfrm>
              <a:off x="1781762" y="4752337"/>
              <a:ext cx="742430" cy="32600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PL</a:t>
              </a:r>
              <a:endParaRPr kumimoji="1" lang="ja-JP" altLang="en-US" dirty="0"/>
            </a:p>
          </p:txBody>
        </p:sp>
        <p:sp>
          <p:nvSpPr>
            <p:cNvPr id="77" name="円/楕円 76"/>
            <p:cNvSpPr/>
            <p:nvPr/>
          </p:nvSpPr>
          <p:spPr>
            <a:xfrm>
              <a:off x="3799908" y="4752337"/>
              <a:ext cx="742430" cy="32600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IL</a:t>
              </a:r>
              <a:endParaRPr kumimoji="1" lang="ja-JP" altLang="en-US" dirty="0"/>
            </a:p>
          </p:txBody>
        </p:sp>
      </p:grpSp>
      <p:grpSp>
        <p:nvGrpSpPr>
          <p:cNvPr id="78" name="グループ化 77"/>
          <p:cNvGrpSpPr/>
          <p:nvPr/>
        </p:nvGrpSpPr>
        <p:grpSpPr>
          <a:xfrm>
            <a:off x="2208385" y="2498034"/>
            <a:ext cx="3721210" cy="1248355"/>
            <a:chOff x="1065475" y="4086970"/>
            <a:chExt cx="3721210" cy="1248355"/>
          </a:xfrm>
        </p:grpSpPr>
        <p:sp>
          <p:nvSpPr>
            <p:cNvPr id="79" name="角丸四角形 78"/>
            <p:cNvSpPr/>
            <p:nvPr/>
          </p:nvSpPr>
          <p:spPr>
            <a:xfrm>
              <a:off x="1869032" y="4363568"/>
              <a:ext cx="2329733" cy="556591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ysClr val="windowText" lastClr="000000"/>
                  </a:solidFill>
                </a:rPr>
                <a:t>MASTER</a:t>
              </a:r>
              <a:endParaRPr kumimoji="1" lang="ja-JP" altLang="en-US" dirty="0"/>
            </a:p>
          </p:txBody>
        </p:sp>
        <p:sp>
          <p:nvSpPr>
            <p:cNvPr id="80" name="角丸四角形 79"/>
            <p:cNvSpPr/>
            <p:nvPr/>
          </p:nvSpPr>
          <p:spPr>
            <a:xfrm>
              <a:off x="1065475" y="4086970"/>
              <a:ext cx="3721210" cy="1248355"/>
            </a:xfrm>
            <a:prstGeom prst="roundRect">
              <a:avLst/>
            </a:prstGeom>
            <a:noFill/>
            <a:ln w="28575"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円/楕円 80"/>
            <p:cNvSpPr/>
            <p:nvPr/>
          </p:nvSpPr>
          <p:spPr>
            <a:xfrm>
              <a:off x="1222956" y="4760735"/>
              <a:ext cx="742430" cy="326003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NL</a:t>
              </a:r>
              <a:endParaRPr kumimoji="1" lang="ja-JP" altLang="en-US" dirty="0"/>
            </a:p>
          </p:txBody>
        </p:sp>
        <p:sp>
          <p:nvSpPr>
            <p:cNvPr id="82" name="円/楕円 81"/>
            <p:cNvSpPr/>
            <p:nvPr/>
          </p:nvSpPr>
          <p:spPr>
            <a:xfrm>
              <a:off x="1781762" y="4752337"/>
              <a:ext cx="742430" cy="326003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PL</a:t>
              </a:r>
              <a:endParaRPr kumimoji="1" lang="ja-JP" altLang="en-US" dirty="0"/>
            </a:p>
          </p:txBody>
        </p:sp>
        <p:sp>
          <p:nvSpPr>
            <p:cNvPr id="83" name="円/楕円 82"/>
            <p:cNvSpPr/>
            <p:nvPr/>
          </p:nvSpPr>
          <p:spPr>
            <a:xfrm>
              <a:off x="3799908" y="4752337"/>
              <a:ext cx="742430" cy="326003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IL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529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514049"/>
              </p:ext>
            </p:extLst>
          </p:nvPr>
        </p:nvGraphicFramePr>
        <p:xfrm>
          <a:off x="4632078" y="607051"/>
          <a:ext cx="3215860" cy="3023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965"/>
                <a:gridCol w="803965"/>
                <a:gridCol w="803965"/>
                <a:gridCol w="803965"/>
              </a:tblGrid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9144"/>
              </p:ext>
            </p:extLst>
          </p:nvPr>
        </p:nvGraphicFramePr>
        <p:xfrm>
          <a:off x="8090895" y="607051"/>
          <a:ext cx="3430546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2904"/>
                <a:gridCol w="299764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Neighbor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</a:t>
                      </a:r>
                      <a:r>
                        <a:rPr kumimoji="1" lang="en-US" altLang="ja-JP" baseline="0" dirty="0" smtClean="0"/>
                        <a:t>5 6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1 3 6 7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1 4 6 7 8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1 2 6 9 10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1 2 3 5 7 9 10 11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61868"/>
              </p:ext>
            </p:extLst>
          </p:nvPr>
        </p:nvGraphicFramePr>
        <p:xfrm>
          <a:off x="1053990" y="743519"/>
          <a:ext cx="607833" cy="2230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7833"/>
              </a:tblGrid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171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132583"/>
              </p:ext>
            </p:extLst>
          </p:nvPr>
        </p:nvGraphicFramePr>
        <p:xfrm>
          <a:off x="2104887" y="514252"/>
          <a:ext cx="1148180" cy="3235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42898"/>
                <a:gridCol w="60528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Neighbor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3 5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直線コネクタ 9"/>
          <p:cNvCxnSpPr/>
          <p:nvPr/>
        </p:nvCxnSpPr>
        <p:spPr>
          <a:xfrm>
            <a:off x="6200251" y="438604"/>
            <a:ext cx="15902" cy="360989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4486132" y="2090411"/>
            <a:ext cx="3507752" cy="12267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8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631855"/>
              </p:ext>
            </p:extLst>
          </p:nvPr>
        </p:nvGraphicFramePr>
        <p:xfrm>
          <a:off x="918819" y="368512"/>
          <a:ext cx="3215860" cy="3023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965"/>
                <a:gridCol w="803965"/>
                <a:gridCol w="803965"/>
                <a:gridCol w="803965"/>
              </a:tblGrid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789308"/>
              </p:ext>
            </p:extLst>
          </p:nvPr>
        </p:nvGraphicFramePr>
        <p:xfrm>
          <a:off x="4303643" y="368512"/>
          <a:ext cx="3430546" cy="30238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2904"/>
                <a:gridCol w="2997642"/>
              </a:tblGrid>
              <a:tr h="377987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Neighbor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</a:t>
                      </a:r>
                      <a:r>
                        <a:rPr kumimoji="1" lang="en-US" altLang="ja-JP" baseline="0" dirty="0" smtClean="0"/>
                        <a:t>5 6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1 3 6 7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1 4 6 7 8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1 2 6 9 10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1 2 3 5 7 9 10 11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8726" y="3392404"/>
            <a:ext cx="2762250" cy="3429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1158" y="3707184"/>
            <a:ext cx="3152775" cy="466725"/>
          </a:xfrm>
          <a:prstGeom prst="rect">
            <a:avLst/>
          </a:prstGeom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683431"/>
              </p:ext>
            </p:extLst>
          </p:nvPr>
        </p:nvGraphicFramePr>
        <p:xfrm>
          <a:off x="8204448" y="267899"/>
          <a:ext cx="2627464" cy="29667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13732"/>
                <a:gridCol w="1313732"/>
              </a:tblGrid>
              <a:tr h="494453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Pair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III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2         3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8051165" y="160883"/>
            <a:ext cx="3009099" cy="4792779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03690" y="160884"/>
            <a:ext cx="7199907" cy="343914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2563"/>
              </p:ext>
            </p:extLst>
          </p:nvPr>
        </p:nvGraphicFramePr>
        <p:xfrm>
          <a:off x="5276133" y="3721211"/>
          <a:ext cx="2627464" cy="29808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313732"/>
                <a:gridCol w="1313732"/>
              </a:tblGrid>
              <a:tr h="508547">
                <a:tc gridSpan="2"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iReplica</a:t>
                      </a:r>
                      <a:r>
                        <a:rPr kumimoji="1" lang="en-US" altLang="ja-JP" dirty="0" smtClean="0"/>
                        <a:t> list (node-&gt;bias)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①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②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8669142" y="4330885"/>
            <a:ext cx="2162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 probability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32096" y="4837444"/>
            <a:ext cx="2873212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 if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exchanged 1&lt;&gt;2</a:t>
            </a:r>
            <a:endParaRPr kumimoji="1" lang="ja-JP" alt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771251" y="267899"/>
            <a:ext cx="641253" cy="53273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4214686" y="674740"/>
            <a:ext cx="1393811" cy="83896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5192520" y="4113887"/>
            <a:ext cx="2778637" cy="122143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4156075" y="2255851"/>
            <a:ext cx="1393811" cy="811443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9288916" y="680781"/>
            <a:ext cx="1393811" cy="53273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4282247" y="1477396"/>
            <a:ext cx="1393811" cy="417032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9288916" y="1182949"/>
            <a:ext cx="1393811" cy="162386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704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631855"/>
              </p:ext>
            </p:extLst>
          </p:nvPr>
        </p:nvGraphicFramePr>
        <p:xfrm>
          <a:off x="918819" y="368512"/>
          <a:ext cx="3215860" cy="3023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965"/>
                <a:gridCol w="803965"/>
                <a:gridCol w="803965"/>
                <a:gridCol w="803965"/>
              </a:tblGrid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398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24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789308"/>
              </p:ext>
            </p:extLst>
          </p:nvPr>
        </p:nvGraphicFramePr>
        <p:xfrm>
          <a:off x="4303643" y="368512"/>
          <a:ext cx="3430546" cy="302389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2904"/>
                <a:gridCol w="2997642"/>
              </a:tblGrid>
              <a:tr h="377987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Neighbor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</a:t>
                      </a:r>
                      <a:r>
                        <a:rPr kumimoji="1" lang="en-US" altLang="ja-JP" baseline="0" dirty="0" smtClean="0"/>
                        <a:t>5 6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1 3 6 7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1 4 6 7 8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3 7 8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1 2 6 9 10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1 2 3 5 7 9 10 11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798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8726" y="3392404"/>
            <a:ext cx="2762250" cy="3429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1158" y="3707184"/>
            <a:ext cx="3152775" cy="466725"/>
          </a:xfrm>
          <a:prstGeom prst="rect">
            <a:avLst/>
          </a:prstGeom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683431"/>
              </p:ext>
            </p:extLst>
          </p:nvPr>
        </p:nvGraphicFramePr>
        <p:xfrm>
          <a:off x="8204448" y="267899"/>
          <a:ext cx="2627464" cy="29667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13732"/>
                <a:gridCol w="1313732"/>
              </a:tblGrid>
              <a:tr h="494453"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/>
                        <a:t>Pair list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III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1         6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2         3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8051165" y="160883"/>
            <a:ext cx="3009099" cy="4792779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03690" y="160884"/>
            <a:ext cx="7199907" cy="343914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22563"/>
              </p:ext>
            </p:extLst>
          </p:nvPr>
        </p:nvGraphicFramePr>
        <p:xfrm>
          <a:off x="5276133" y="3721211"/>
          <a:ext cx="2627464" cy="298081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313732"/>
                <a:gridCol w="1313732"/>
              </a:tblGrid>
              <a:tr h="508547">
                <a:tc gridSpan="2"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iReplica</a:t>
                      </a:r>
                      <a:r>
                        <a:rPr kumimoji="1" lang="en-US" altLang="ja-JP" dirty="0" smtClean="0"/>
                        <a:t> list (node-&gt;bias)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①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②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④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94453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8669142" y="4330885"/>
            <a:ext cx="2162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 probability</a:t>
            </a:r>
            <a:endParaRPr kumimoji="1" lang="ja-JP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32096" y="4837444"/>
            <a:ext cx="2873212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 if </a:t>
            </a:r>
            <a:r>
              <a:rPr lang="en-US" altLang="ja-JP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exchanged 1&lt;&gt;2</a:t>
            </a:r>
            <a:endParaRPr kumimoji="1" lang="ja-JP" alt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771251" y="267899"/>
            <a:ext cx="641253" cy="53273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4214686" y="674740"/>
            <a:ext cx="1393811" cy="83896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5192520" y="4113887"/>
            <a:ext cx="2778637" cy="1221438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4156075" y="2255851"/>
            <a:ext cx="1393811" cy="811443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9288916" y="680781"/>
            <a:ext cx="1393811" cy="532737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4282247" y="1477396"/>
            <a:ext cx="1393811" cy="417032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9288916" y="1182949"/>
            <a:ext cx="1393811" cy="162386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348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941983" y="15107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630299" y="1845716"/>
            <a:ext cx="8191963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biasmk4_manager_struct: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   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Manages &amp;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biasdata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here. Pointers get assigned according to bias type. 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14754" y="3073549"/>
            <a:ext cx="2147254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biasmk4_core_struct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117703" y="3777665"/>
            <a:ext cx="260270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biasmk4_parabolic_struct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5273083" y="5004952"/>
            <a:ext cx="0" cy="360040"/>
          </a:xfrm>
          <a:prstGeom prst="line">
            <a:avLst/>
          </a:prstGeom>
          <a:noFill/>
          <a:ln w="38100" cap="flat" cmpd="sng" algn="ctr">
            <a:solidFill>
              <a:srgbClr val="FFC000"/>
            </a:solidFill>
            <a:prstDash val="sysDot"/>
          </a:ln>
          <a:effectLst/>
        </p:spPr>
      </p:cxnSp>
      <p:sp>
        <p:nvSpPr>
          <p:cNvPr id="12" name="左中かっこ 11"/>
          <p:cNvSpPr/>
          <p:nvPr/>
        </p:nvSpPr>
        <p:spPr>
          <a:xfrm>
            <a:off x="3718424" y="3962331"/>
            <a:ext cx="276456" cy="1884690"/>
          </a:xfrm>
          <a:prstGeom prst="leftBrace">
            <a:avLst>
              <a:gd name="adj1" fmla="val 27769"/>
              <a:gd name="adj2" fmla="val 50000"/>
            </a:avLst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 flipH="1">
            <a:off x="3331949" y="3437438"/>
            <a:ext cx="5623" cy="1467238"/>
          </a:xfrm>
          <a:prstGeom prst="line">
            <a:avLst/>
          </a:prstGeom>
          <a:noFill/>
          <a:ln w="57150" cap="flat" cmpd="dbl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4" name="直線矢印コネクタ 13"/>
          <p:cNvCxnSpPr/>
          <p:nvPr/>
        </p:nvCxnSpPr>
        <p:spPr>
          <a:xfrm>
            <a:off x="3302694" y="4904676"/>
            <a:ext cx="474145" cy="0"/>
          </a:xfrm>
          <a:prstGeom prst="straightConnector1">
            <a:avLst/>
          </a:prstGeom>
          <a:noFill/>
          <a:ln w="57150" cap="flat" cmpd="dbl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15" name="テキスト ボックス 14"/>
          <p:cNvSpPr txBox="1"/>
          <p:nvPr/>
        </p:nvSpPr>
        <p:spPr>
          <a:xfrm>
            <a:off x="6882316" y="3777665"/>
            <a:ext cx="2609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biasmk4_core/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parabolic.F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878173" y="3049449"/>
            <a:ext cx="1675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(abstract</a:t>
            </a:r>
            <a:r>
              <a:rPr kumimoji="0" lang="ja-JP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struct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)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117703" y="4425737"/>
            <a:ext cx="2450479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biasmk4_nwatfin_struct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841254" y="4425737"/>
            <a:ext cx="2457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biasmk4_core/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nwatfin.F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3331949" y="2473639"/>
            <a:ext cx="0" cy="590579"/>
          </a:xfrm>
          <a:prstGeom prst="line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20" name="テキスト ボックス 19"/>
          <p:cNvSpPr txBox="1"/>
          <p:nvPr/>
        </p:nvSpPr>
        <p:spPr>
          <a:xfrm>
            <a:off x="3341367" y="2604442"/>
            <a:ext cx="870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pointer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621752" y="689923"/>
            <a:ext cx="3210174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reusmk2_struct: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       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main </a:t>
            </a:r>
            <a:r>
              <a:rPr kumimoji="0" lang="en-US" altLang="ja-JP" sz="18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struct</a:t>
            </a: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of biasmk4.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390810" y="1412928"/>
            <a:ext cx="661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array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23" name="直線コネクタ 22"/>
          <p:cNvCxnSpPr/>
          <p:nvPr/>
        </p:nvCxnSpPr>
        <p:spPr>
          <a:xfrm>
            <a:off x="3349054" y="1334500"/>
            <a:ext cx="0" cy="511216"/>
          </a:xfrm>
          <a:prstGeom prst="line">
            <a:avLst/>
          </a:prstGeom>
          <a:noFill/>
          <a:ln w="2857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22257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420</Words>
  <Application>Microsoft Office PowerPoint</Application>
  <PresentationFormat>ワイド画面</PresentationFormat>
  <Paragraphs>239</Paragraphs>
  <Slides>6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Georgia</vt:lpstr>
      <vt:lpstr>Times New Roman</vt:lpstr>
      <vt:lpstr>Office テーマ</vt:lpstr>
      <vt:lpstr>Microsoft PowerPoint Slide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Q Macro</dc:creator>
  <cp:lastModifiedBy>Q Macro</cp:lastModifiedBy>
  <cp:revision>17</cp:revision>
  <dcterms:created xsi:type="dcterms:W3CDTF">2015-11-11T03:36:47Z</dcterms:created>
  <dcterms:modified xsi:type="dcterms:W3CDTF">2015-12-02T12:32:51Z</dcterms:modified>
</cp:coreProperties>
</file>