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B738E-9F8F-4D2E-B04A-DEAB32BD671B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E5942-90A4-4444-9341-98AB30E0482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E5942-90A4-4444-9341-98AB30E048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9C704-0CA8-4E82-8606-4B33C4E48DD1}" type="datetimeFigureOut">
              <a:rPr kumimoji="1" lang="ja-JP" altLang="en-US" smtClean="0"/>
              <a:t>2016/2/29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8E7D0-A1BE-4457-9298-7E20A74B219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PowerPoint_____1.sld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3074" name="スライド" r:id="rId4" imgW="4180475" imgH="3134886" progId="PowerPoint.Slide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画面に合わせる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テーマ</vt:lpstr>
      <vt:lpstr>Microsoft Office PowerPoint スライド</vt:lpstr>
      <vt:lpstr>スライド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user</cp:lastModifiedBy>
  <cp:revision>1</cp:revision>
  <dcterms:created xsi:type="dcterms:W3CDTF">2016-02-29T05:12:33Z</dcterms:created>
  <dcterms:modified xsi:type="dcterms:W3CDTF">2016-02-29T05:14:19Z</dcterms:modified>
</cp:coreProperties>
</file>