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Default Extension="sldx" ContentType="application/vnd.openxmlformats-officedocument.presentationml.slide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3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1FC72F-7968-41B6-9257-6ED6B1E53225}" type="datetimeFigureOut">
              <a:rPr kumimoji="1" lang="ja-JP" altLang="en-US" smtClean="0"/>
              <a:t>2016/2/29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845164-7F73-46BC-AC2B-CF076D8DEE70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845164-7F73-46BC-AC2B-CF076D8DEE70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0C0BF-151F-49B8-82F1-C58ADC05B6C3}" type="datetimeFigureOut">
              <a:rPr kumimoji="1" lang="ja-JP" altLang="en-US" smtClean="0"/>
              <a:t>2016/2/29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9B2E-8AA7-477B-963D-1B611AB0F7CB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0C0BF-151F-49B8-82F1-C58ADC05B6C3}" type="datetimeFigureOut">
              <a:rPr kumimoji="1" lang="ja-JP" altLang="en-US" smtClean="0"/>
              <a:t>2016/2/29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9B2E-8AA7-477B-963D-1B611AB0F7CB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0C0BF-151F-49B8-82F1-C58ADC05B6C3}" type="datetimeFigureOut">
              <a:rPr kumimoji="1" lang="ja-JP" altLang="en-US" smtClean="0"/>
              <a:t>2016/2/29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9B2E-8AA7-477B-963D-1B611AB0F7CB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0C0BF-151F-49B8-82F1-C58ADC05B6C3}" type="datetimeFigureOut">
              <a:rPr kumimoji="1" lang="ja-JP" altLang="en-US" smtClean="0"/>
              <a:t>2016/2/29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9B2E-8AA7-477B-963D-1B611AB0F7CB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0C0BF-151F-49B8-82F1-C58ADC05B6C3}" type="datetimeFigureOut">
              <a:rPr kumimoji="1" lang="ja-JP" altLang="en-US" smtClean="0"/>
              <a:t>2016/2/29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9B2E-8AA7-477B-963D-1B611AB0F7CB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0C0BF-151F-49B8-82F1-C58ADC05B6C3}" type="datetimeFigureOut">
              <a:rPr kumimoji="1" lang="ja-JP" altLang="en-US" smtClean="0"/>
              <a:t>2016/2/29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9B2E-8AA7-477B-963D-1B611AB0F7CB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0C0BF-151F-49B8-82F1-C58ADC05B6C3}" type="datetimeFigureOut">
              <a:rPr kumimoji="1" lang="ja-JP" altLang="en-US" smtClean="0"/>
              <a:t>2016/2/29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9B2E-8AA7-477B-963D-1B611AB0F7CB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0C0BF-151F-49B8-82F1-C58ADC05B6C3}" type="datetimeFigureOut">
              <a:rPr kumimoji="1" lang="ja-JP" altLang="en-US" smtClean="0"/>
              <a:t>2016/2/29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9B2E-8AA7-477B-963D-1B611AB0F7CB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0C0BF-151F-49B8-82F1-C58ADC05B6C3}" type="datetimeFigureOut">
              <a:rPr kumimoji="1" lang="ja-JP" altLang="en-US" smtClean="0"/>
              <a:t>2016/2/29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9B2E-8AA7-477B-963D-1B611AB0F7CB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0C0BF-151F-49B8-82F1-C58ADC05B6C3}" type="datetimeFigureOut">
              <a:rPr kumimoji="1" lang="ja-JP" altLang="en-US" smtClean="0"/>
              <a:t>2016/2/29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9B2E-8AA7-477B-963D-1B611AB0F7CB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0C0BF-151F-49B8-82F1-C58ADC05B6C3}" type="datetimeFigureOut">
              <a:rPr kumimoji="1" lang="ja-JP" altLang="en-US" smtClean="0"/>
              <a:t>2016/2/29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9B2E-8AA7-477B-963D-1B611AB0F7CB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0C0BF-151F-49B8-82F1-C58ADC05B6C3}" type="datetimeFigureOut">
              <a:rPr kumimoji="1" lang="ja-JP" altLang="en-US" smtClean="0"/>
              <a:t>2016/2/29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629B2E-8AA7-477B-963D-1B611AB0F7CB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Microsoft_Office_PowerPoint_____1.sld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495300" y="371475"/>
          <a:ext cx="8159750" cy="6113463"/>
        </p:xfrm>
        <a:graphic>
          <a:graphicData uri="http://schemas.openxmlformats.org/presentationml/2006/ole">
            <p:oleObj spid="_x0000_s3074" name="スライド" r:id="rId4" imgW="3998856" imgH="2999181" progId="PowerPoint.Slide.12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</Words>
  <Application>Microsoft Office PowerPoint</Application>
  <PresentationFormat>画面に合わせる (4:3)</PresentationFormat>
  <Paragraphs>1</Paragraphs>
  <Slides>1</Slides>
  <Notes>1</Notes>
  <HiddenSlides>0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3" baseType="lpstr">
      <vt:lpstr>Office テーマ</vt:lpstr>
      <vt:lpstr>Microsoft Office PowerPoint スライド</vt:lpstr>
      <vt:lpstr>スライド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user</dc:creator>
  <cp:lastModifiedBy>user</cp:lastModifiedBy>
  <cp:revision>1</cp:revision>
  <dcterms:created xsi:type="dcterms:W3CDTF">2016-02-29T04:46:09Z</dcterms:created>
  <dcterms:modified xsi:type="dcterms:W3CDTF">2016-02-29T04:47:40Z</dcterms:modified>
</cp:coreProperties>
</file>