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Default Extension="sldx" ContentType="application/vnd.openxmlformats-officedocument.presentationml.slide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23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C40AC0-9503-47D5-8DFE-7346C536E783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9820-2AC8-4981-A6CC-09133F8F3D4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D9820-2AC8-4981-A6CC-09133F8F3D4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89D8-BBD1-4708-90D9-9C10244C1575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54CE-8B55-4882-AC3C-7F68091B4BB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89D8-BBD1-4708-90D9-9C10244C1575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54CE-8B55-4882-AC3C-7F68091B4BB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89D8-BBD1-4708-90D9-9C10244C1575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54CE-8B55-4882-AC3C-7F68091B4BB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89D8-BBD1-4708-90D9-9C10244C1575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54CE-8B55-4882-AC3C-7F68091B4BB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89D8-BBD1-4708-90D9-9C10244C1575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54CE-8B55-4882-AC3C-7F68091B4BB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89D8-BBD1-4708-90D9-9C10244C1575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54CE-8B55-4882-AC3C-7F68091B4BB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89D8-BBD1-4708-90D9-9C10244C1575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54CE-8B55-4882-AC3C-7F68091B4BB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89D8-BBD1-4708-90D9-9C10244C1575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54CE-8B55-4882-AC3C-7F68091B4BB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89D8-BBD1-4708-90D9-9C10244C1575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54CE-8B55-4882-AC3C-7F68091B4BB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89D8-BBD1-4708-90D9-9C10244C1575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54CE-8B55-4882-AC3C-7F68091B4BB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89D8-BBD1-4708-90D9-9C10244C1575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54CE-8B55-4882-AC3C-7F68091B4BB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189D8-BBD1-4708-90D9-9C10244C1575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E54CE-8B55-4882-AC3C-7F68091B4BB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PowerPoint_____1.sld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0" y="0"/>
          <a:ext cx="9144000" cy="6867728"/>
        </p:xfrm>
        <a:graphic>
          <a:graphicData uri="http://schemas.openxmlformats.org/presentationml/2006/ole">
            <p:oleObj spid="_x0000_s3073" name="スライド" r:id="rId4" imgW="4484974" imgH="3363460" progId="PowerPoint.Slide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画面に合わせる (4:3)</PresentationFormat>
  <Paragraphs>1</Paragraphs>
  <Slides>1</Slides>
  <Notes>1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Office テーマ</vt:lpstr>
      <vt:lpstr>Microsoft Office PowerPoint スライド</vt:lpstr>
      <vt:lpstr>スライド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user</dc:creator>
  <cp:lastModifiedBy>user</cp:lastModifiedBy>
  <cp:revision>1</cp:revision>
  <dcterms:created xsi:type="dcterms:W3CDTF">2016-02-25T07:22:17Z</dcterms:created>
  <dcterms:modified xsi:type="dcterms:W3CDTF">2016-02-25T07:25:46Z</dcterms:modified>
</cp:coreProperties>
</file>